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260" r:id="rId2"/>
    <p:sldId id="259" r:id="rId3"/>
    <p:sldId id="262" r:id="rId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6" d="100"/>
          <a:sy n="46" d="100"/>
        </p:scale>
        <p:origin x="833" y="2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2CEDFFA-1B46-10E8-A2B9-3A0DBCF06F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01857A-7E6B-EDB9-B3B5-B0C4B5585B0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6793588-E93E-4C4E-BA04-901D76AB5445}" type="datetimeFigureOut">
              <a:rPr lang="en-GB"/>
              <a:pPr>
                <a:defRPr/>
              </a:pPr>
              <a:t>26/01/2025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4224264-C03C-3223-C3A7-387D5821D77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7BB3801-9129-7122-BD1E-2FE564226E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B5283A-C118-7D02-C195-22E34454B61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860E78-67E7-1888-10EF-7BC98531D5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D656372-5A9F-495B-AC68-FED153DB10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EF2C019B-5943-F19A-7A60-7922DD2A7BD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044941D8-4291-D4BF-2900-71ED5F60EA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C39756A2-5546-5176-2142-80FDF07DE6A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2E87E490-4131-4A30-A660-D5BC3A385DC7}" type="slidenum">
              <a:rPr lang="en-GB" altLang="en-US" sz="1200" smtClean="0"/>
              <a:pPr/>
              <a:t>3</a:t>
            </a:fld>
            <a:endParaRPr lang="en-GB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55008CC9-6866-52EC-F3AA-9B83F366360F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CBDCB4B4-93D9-3AFE-6A6E-6F3919D845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4" name="Arc 4">
              <a:extLst>
                <a:ext uri="{FF2B5EF4-FFF2-40B4-BE49-F238E27FC236}">
                  <a16:creationId xmlns:a16="http://schemas.microsoft.com/office/drawing/2014/main" id="{D612E238-6924-6DBB-E5DB-B579C2353A0E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49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AF0948A-E48B-DAEE-D9D4-B5AC8132D00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80F2DCC9-AF25-9AD4-2AA1-EF23287826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4035E2E3-A46E-6F86-B3AB-C157C79D5C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9B505-E08C-41FF-A03D-2B05BB51B7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1438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44B016E-796E-3402-AE5B-5EC419B986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5FBAFE4-CD09-42C8-2DB9-E773B91F3C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5A68E7DE-23D0-8BFB-9D91-A3BD586F64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7FACB-8537-4E7F-8A32-BBE4A2EB71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8344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60555A2-9F3C-859E-71AD-B74ED54138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AC92D46-F56A-2626-350F-B58140D48E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74C90D0D-840D-4927-6054-B8C7D0313F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D99C9-3675-451F-8B5F-0625C99E51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07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D279FCF-D4DC-DAF4-0D23-1B828F8E8D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DCC09E-B004-2B01-BF20-FDC21A33FF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9476C33E-C250-0084-5D85-9819C99F5F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12755-D932-49C5-A64A-88E8C376F2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7613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80B2209-ED03-CF4B-4E5E-C9F6660FC0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C019E14-FD61-3A50-6E5D-99EFB51A73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9E9237F8-9FFF-627B-C88F-0805B8F45E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6C3E6-C6CF-4638-9188-3A8AC6FBC7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714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CD9C631-C3A8-3930-D70F-23A937AC77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64E063E4-D71E-855E-2337-412F935E16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9BF41C02-DF41-DA0C-D6CC-FE9E10EC9B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9E2D1-0242-449E-BDCB-B52DAFBB1B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7292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AAC742-AC9C-28C9-77DD-A61367C38F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9D6945C-1A76-F24B-B91B-65616AB41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B0160D-02C3-6E44-B93C-C49443D072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0646D-C95E-4A5A-A425-02FA892AD0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7736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0957B9E8-B81B-615A-C41E-B8EB23CD26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734C14CB-8C14-D9D3-D72B-B811F9BCB1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CC62E2DE-78CC-6625-74AA-68CCFF00F3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069A6-F926-4982-8D20-D67246DA35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3436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F0968452-520F-E46A-B2CD-3211A6CA06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6F8D3822-8EDE-9252-EEC2-6287E7BBB4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6F6CFD79-8661-1DD6-493B-4A9AB3636A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C828B-718D-4933-9010-3F594042A1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590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E106B3F-B771-AE50-43D3-87F6B7309B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62701D4A-A4E1-B103-0BFD-02C9AC98A8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829A8F49-BD7A-C700-2F75-A96D58D222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DD7BC-FD06-4131-9C7D-3612D096E8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5243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45C0E26-1C02-8BB7-4469-029D887503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CEA87A4-E348-9BEB-98EC-037F5AFA2E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25F3F9D0-C972-067B-42BD-6D7A90E6DC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1F372-8293-4352-96AB-C56D327314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1168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DA1C143E-F8D4-3DE6-C67A-51BAEEBED01E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5123" name="Freeform 3">
              <a:extLst>
                <a:ext uri="{FF2B5EF4-FFF2-40B4-BE49-F238E27FC236}">
                  <a16:creationId xmlns:a16="http://schemas.microsoft.com/office/drawing/2014/main" id="{B3ABA596-C4BE-E06D-2833-D121EC0E0E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id="{2DECE622-FDB8-199A-E2F5-712B87AEEB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5" name="Rectangle 5">
            <a:extLst>
              <a:ext uri="{FF2B5EF4-FFF2-40B4-BE49-F238E27FC236}">
                <a16:creationId xmlns:a16="http://schemas.microsoft.com/office/drawing/2014/main" id="{77B70917-0599-D0D9-2FD8-39B3CAAE1D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3C6B1751-7E22-57FC-4408-7186ECF802C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CC04325E-B682-E790-9FCD-BAEF3FD6921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8" name="Rectangle 8">
            <a:extLst>
              <a:ext uri="{FF2B5EF4-FFF2-40B4-BE49-F238E27FC236}">
                <a16:creationId xmlns:a16="http://schemas.microsoft.com/office/drawing/2014/main" id="{1C224A1E-71B8-E25D-760C-CF65E2B23BA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D55C62F-D80F-4998-8397-6B4E895CF5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id="{80B04558-AB2B-E7C2-A080-6CE3910D06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C2EBBBF-8F18-448E-3297-EAD7204EEB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altLang="en-US" b="1" dirty="0"/>
              <a:t>Breakthrough. 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B0CD017-8488-0AB7-8DFA-324C13EA8E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b="1">
                <a:solidFill>
                  <a:srgbClr val="FFC000"/>
                </a:solidFill>
                <a:latin typeface="Arial" panose="020B0604020202020204" pitchFamily="34" charset="0"/>
              </a:rPr>
              <a:t>1Chron. 14:11. </a:t>
            </a:r>
            <a:r>
              <a:rPr lang="en-GB" altLang="en-US" b="1">
                <a:latin typeface="Arial" panose="020B0604020202020204" pitchFamily="34" charset="0"/>
              </a:rPr>
              <a:t>They named that place Baal-Perazim (God of the breakthrough).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5265A72-0F09-C0CB-2F31-7A53B69A94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u="sng" dirty="0">
                <a:effectLst/>
              </a:rPr>
              <a:t>Principals of Breakthrough.</a:t>
            </a:r>
            <a:br>
              <a:rPr lang="en-GB" dirty="0">
                <a:effectLst/>
              </a:rPr>
            </a:br>
            <a:endParaRPr lang="en-GB" altLang="en-US" b="1" u="sng" dirty="0">
              <a:cs typeface="Arial" panose="020B0604020202020204" pitchFamily="34" charset="0"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6198D11-D232-78E6-97EF-FE236910C5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7772400" cy="597535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GB" b="1" dirty="0">
              <a:latin typeface="+mj-lt"/>
            </a:endParaRPr>
          </a:p>
          <a:p>
            <a:pPr eaLnBrk="1" hangingPunct="1">
              <a:defRPr/>
            </a:pPr>
            <a:r>
              <a:rPr lang="en-GB" b="1" dirty="0">
                <a:latin typeface="+mj-lt"/>
              </a:rPr>
              <a:t>No B.T. without prayer. </a:t>
            </a:r>
            <a:r>
              <a:rPr lang="en-GB" b="1" dirty="0">
                <a:solidFill>
                  <a:srgbClr val="FFC000"/>
                </a:solidFill>
                <a:latin typeface="+mj-lt"/>
              </a:rPr>
              <a:t>:10.</a:t>
            </a:r>
          </a:p>
          <a:p>
            <a:pPr eaLnBrk="1" hangingPunct="1">
              <a:defRPr/>
            </a:pPr>
            <a:r>
              <a:rPr lang="en-GB" b="1" dirty="0">
                <a:latin typeface="+mj-lt"/>
              </a:rPr>
              <a:t>Ongoing persistent prayer.  </a:t>
            </a:r>
            <a:r>
              <a:rPr lang="en-GB" b="1" dirty="0">
                <a:solidFill>
                  <a:srgbClr val="FFC000"/>
                </a:solidFill>
                <a:latin typeface="+mj-lt"/>
              </a:rPr>
              <a:t>:14 </a:t>
            </a:r>
          </a:p>
          <a:p>
            <a:pPr>
              <a:defRPr/>
            </a:pPr>
            <a:r>
              <a:rPr lang="en-GB" b="1" dirty="0">
                <a:latin typeface="+mj-lt"/>
              </a:rPr>
              <a:t>No B.T. without travail. John </a:t>
            </a:r>
            <a:r>
              <a:rPr lang="en-GB" b="1" dirty="0">
                <a:solidFill>
                  <a:srgbClr val="FFC000"/>
                </a:solidFill>
                <a:latin typeface="+mj-lt"/>
              </a:rPr>
              <a:t>12:23,24, 16:21</a:t>
            </a:r>
          </a:p>
          <a:p>
            <a:pPr eaLnBrk="1" hangingPunct="1">
              <a:defRPr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No B.T. without Holy Spirit. </a:t>
            </a:r>
            <a:r>
              <a:rPr lang="en-GB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14:8</a:t>
            </a:r>
          </a:p>
          <a:p>
            <a:pPr eaLnBrk="1" hangingPunct="1">
              <a:defRPr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Breakthrough leads to Breakthrough.  </a:t>
            </a:r>
            <a:r>
              <a:rPr lang="en-GB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Roms</a:t>
            </a:r>
            <a:r>
              <a:rPr lang="en-GB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 1:17. 2Cor. </a:t>
            </a:r>
            <a:r>
              <a:rPr lang="en-GB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2:18, 1Chr</a:t>
            </a:r>
            <a:r>
              <a:rPr lang="en-GB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.18:1, 20 </a:t>
            </a:r>
          </a:p>
          <a:p>
            <a:pPr>
              <a:defRPr/>
            </a:pPr>
            <a:endParaRPr lang="en-GB" b="1" i="1" dirty="0">
              <a:solidFill>
                <a:srgbClr val="FFC000"/>
              </a:solidFill>
              <a:latin typeface="+mj-lt"/>
            </a:endParaRPr>
          </a:p>
          <a:p>
            <a:pPr>
              <a:defRPr/>
            </a:pPr>
            <a:endParaRPr lang="en-GB" b="1" dirty="0">
              <a:latin typeface="+mj-lt"/>
            </a:endParaRPr>
          </a:p>
          <a:p>
            <a:pPr>
              <a:defRPr/>
            </a:pPr>
            <a:r>
              <a:rPr lang="en-GB" b="1" dirty="0">
                <a:latin typeface="+mj-lt"/>
              </a:rPr>
              <a:t> </a:t>
            </a:r>
            <a:endParaRPr lang="en-GB" b="1" i="1" dirty="0">
              <a:latin typeface="+mj-lt"/>
            </a:endParaRPr>
          </a:p>
          <a:p>
            <a:pPr>
              <a:defRPr/>
            </a:pPr>
            <a:r>
              <a:rPr lang="en-GB" dirty="0"/>
              <a:t> </a:t>
            </a:r>
          </a:p>
          <a:p>
            <a:pPr eaLnBrk="1" hangingPunct="1">
              <a:defRPr/>
            </a:pPr>
            <a:endParaRPr lang="en-GB" altLang="en-US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A84F822-0073-8FCF-CCCF-32D61FD06B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dirty="0">
                <a:solidFill>
                  <a:srgbClr val="FFC000"/>
                </a:solidFill>
              </a:rPr>
              <a:t>Prescription for B.T. </a:t>
            </a:r>
            <a:br>
              <a:rPr lang="en-GB" b="1" u="sng" dirty="0">
                <a:solidFill>
                  <a:srgbClr val="FFC000"/>
                </a:solidFill>
              </a:rPr>
            </a:br>
            <a:endParaRPr lang="en-GB" altLang="en-US" dirty="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5C80DB8-36FB-3F5F-B44B-569513870C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772400" cy="4679950"/>
          </a:xfrm>
        </p:spPr>
        <p:txBody>
          <a:bodyPr/>
          <a:lstStyle/>
          <a:p>
            <a:pPr eaLnBrk="1" hangingPunct="1">
              <a:defRPr/>
            </a:pPr>
            <a:endParaRPr lang="en-GB" altLang="en-US" sz="2800" b="1" dirty="0">
              <a:solidFill>
                <a:srgbClr val="FFC000"/>
              </a:solidFill>
              <a:latin typeface="+mj-lt"/>
            </a:endParaRPr>
          </a:p>
          <a:p>
            <a:pPr eaLnBrk="1" hangingPunct="1">
              <a:defRPr/>
            </a:pPr>
            <a:r>
              <a:rPr lang="en-GB" b="1" dirty="0">
                <a:latin typeface="+mj-lt"/>
              </a:rPr>
              <a:t>People willing to change.  </a:t>
            </a:r>
            <a:r>
              <a:rPr lang="en-GB" b="1" dirty="0">
                <a:solidFill>
                  <a:srgbClr val="FFC000"/>
                </a:solidFill>
                <a:latin typeface="+mj-lt"/>
              </a:rPr>
              <a:t>:14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GB" altLang="en-US" sz="2800" b="1" dirty="0">
              <a:solidFill>
                <a:srgbClr val="FFC000"/>
              </a:solidFill>
              <a:latin typeface="+mj-lt"/>
            </a:endParaRPr>
          </a:p>
          <a:p>
            <a:pPr eaLnBrk="1" hangingPunct="1">
              <a:defRPr/>
            </a:pPr>
            <a:r>
              <a:rPr lang="en-GB" b="1" dirty="0">
                <a:latin typeface="+mj-lt"/>
              </a:rPr>
              <a:t>People willing to forgive and forget</a:t>
            </a:r>
            <a:r>
              <a:rPr lang="en-GB" i="1" dirty="0"/>
              <a:t>.</a:t>
            </a:r>
            <a:r>
              <a:rPr lang="en-GB" b="1" i="1" dirty="0"/>
              <a:t>.</a:t>
            </a:r>
          </a:p>
          <a:p>
            <a:pPr eaLnBrk="1" hangingPunct="1">
              <a:defRPr/>
            </a:pPr>
            <a:endParaRPr lang="en-GB" altLang="en-US" sz="2800" b="1" dirty="0">
              <a:latin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People willing to sacrifice</a:t>
            </a:r>
            <a:r>
              <a:rPr lang="en-GB" altLang="en-US" sz="2800" b="1" dirty="0">
                <a:latin typeface="Arial" panose="020B0604020202020204" pitchFamily="34" charset="0"/>
              </a:rPr>
              <a:t>. </a:t>
            </a:r>
            <a:r>
              <a:rPr lang="en-GB" altLang="en-US" sz="2800" b="1" dirty="0">
                <a:solidFill>
                  <a:srgbClr val="FFC000"/>
                </a:solidFill>
                <a:latin typeface="Arial" panose="020B0604020202020204" pitchFamily="34" charset="0"/>
              </a:rPr>
              <a:t>1Chr. 21: 24</a:t>
            </a:r>
          </a:p>
          <a:p>
            <a:pPr eaLnBrk="1" hangingPunct="1">
              <a:defRPr/>
            </a:pPr>
            <a:endParaRPr lang="en-GB" altLang="en-US" sz="2800" b="1" dirty="0">
              <a:solidFill>
                <a:srgbClr val="FFC000"/>
              </a:solidFill>
              <a:latin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People of faith and courage.  </a:t>
            </a:r>
            <a:r>
              <a:rPr lang="en-GB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:11. </a:t>
            </a:r>
            <a:endParaRPr lang="en-GB" altLang="en-US" sz="28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build="p" autoUpdateAnimBg="0"/>
    </p:bldLst>
  </p:timing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129</TotalTime>
  <Words>122</Words>
  <Application>Microsoft Office PowerPoint</Application>
  <PresentationFormat>On-screen Show (4:3)</PresentationFormat>
  <Paragraphs>23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Soaring</vt:lpstr>
      <vt:lpstr>Breakthrough. </vt:lpstr>
      <vt:lpstr>Principals of Breakthrough. </vt:lpstr>
      <vt:lpstr>Prescription for B.T.  </vt:lpstr>
    </vt:vector>
  </TitlesOfParts>
  <Company>New Community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Inheritance.  </dc:title>
  <dc:creator>Peter Butt</dc:creator>
  <cp:lastModifiedBy>Andy Acreman</cp:lastModifiedBy>
  <cp:revision>19</cp:revision>
  <dcterms:created xsi:type="dcterms:W3CDTF">2010-10-29T10:28:23Z</dcterms:created>
  <dcterms:modified xsi:type="dcterms:W3CDTF">2025-01-26T17:18:28Z</dcterms:modified>
</cp:coreProperties>
</file>